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59" r:id="rId5"/>
    <p:sldId id="263" r:id="rId6"/>
    <p:sldId id="260" r:id="rId7"/>
    <p:sldId id="265" r:id="rId8"/>
    <p:sldId id="266" r:id="rId9"/>
    <p:sldId id="267" r:id="rId10"/>
    <p:sldId id="261" r:id="rId11"/>
    <p:sldId id="257" r:id="rId12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17463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4150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19340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3562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09311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49407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44925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78416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38409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26768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41063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6EDCE-C3B3-4783-BF09-A29DA6F5EE3A}" type="datetimeFigureOut">
              <a:rPr lang="hu-HU" smtClean="0"/>
              <a:t>2020. 04. 01.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23F0B-56D6-4D72-857D-2C27317C4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16045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sabelmoritzdesigns.com/" TargetMode="External"/><Relationship Id="rId13" Type="http://schemas.openxmlformats.org/officeDocument/2006/relationships/hyperlink" Target="https://www.bonicklandscaping.com/" TargetMode="External"/><Relationship Id="rId3" Type="http://schemas.openxmlformats.org/officeDocument/2006/relationships/hyperlink" Target="https://www.strokeofnaturedesign.com/" TargetMode="External"/><Relationship Id="rId7" Type="http://schemas.openxmlformats.org/officeDocument/2006/relationships/hyperlink" Target="https://www.douglaslandscapedesign.com/" TargetMode="External"/><Relationship Id="rId12" Type="http://schemas.openxmlformats.org/officeDocument/2006/relationships/hyperlink" Target="https://amberfreda.com/" TargetMode="External"/><Relationship Id="rId17" Type="http://schemas.openxmlformats.org/officeDocument/2006/relationships/hyperlink" Target="http://www.shadesofgreenla.com/" TargetMode="External"/><Relationship Id="rId2" Type="http://schemas.openxmlformats.org/officeDocument/2006/relationships/hyperlink" Target="https://www.fallingwaterslandscape.com/" TargetMode="External"/><Relationship Id="rId16" Type="http://schemas.openxmlformats.org/officeDocument/2006/relationships/hyperlink" Target="https://www.haroldleidner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arahscapedesign.com/" TargetMode="External"/><Relationship Id="rId11" Type="http://schemas.openxmlformats.org/officeDocument/2006/relationships/hyperlink" Target="https://www.ianmooredesign.com/" TargetMode="External"/><Relationship Id="rId5" Type="http://schemas.openxmlformats.org/officeDocument/2006/relationships/hyperlink" Target="https://seedstudio.design/" TargetMode="External"/><Relationship Id="rId15" Type="http://schemas.openxmlformats.org/officeDocument/2006/relationships/hyperlink" Target="https://www.ddladesign.com/" TargetMode="External"/><Relationship Id="rId10" Type="http://schemas.openxmlformats.org/officeDocument/2006/relationships/hyperlink" Target="https://www.prideaux-design.com/" TargetMode="External"/><Relationship Id="rId4" Type="http://schemas.openxmlformats.org/officeDocument/2006/relationships/hyperlink" Target="https://www.edenaustin.com/" TargetMode="External"/><Relationship Id="rId9" Type="http://schemas.openxmlformats.org/officeDocument/2006/relationships/hyperlink" Target="http://goffingardens.com/" TargetMode="External"/><Relationship Id="rId14" Type="http://schemas.openxmlformats.org/officeDocument/2006/relationships/hyperlink" Target="https://www.digyourgarden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llingwaterslandscape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amberfreda.com/" TargetMode="External"/><Relationship Id="rId2" Type="http://schemas.openxmlformats.org/officeDocument/2006/relationships/hyperlink" Target="https://www.strokeofnaturedesign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sarahscapedesign.com/before-and-after/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strokeofnaturedesign.com/about" TargetMode="External"/><Relationship Id="rId4" Type="http://schemas.openxmlformats.org/officeDocument/2006/relationships/hyperlink" Target="http://www.s73.hu/studi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rokeofnaturedesign.com/book-your-stay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/>
              <a:t>Fókusz-kert kft. Weboldal design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39571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594" y="233320"/>
            <a:ext cx="10515600" cy="1325563"/>
          </a:xfrm>
        </p:spPr>
        <p:txBody>
          <a:bodyPr/>
          <a:lstStyle/>
          <a:p>
            <a:r>
              <a:rPr lang="hu-HU" dirty="0" smtClean="0"/>
              <a:t>			   Színkonbinációk</a:t>
            </a:r>
            <a:endParaRPr lang="hu-H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953" y="4193809"/>
            <a:ext cx="4935241" cy="24005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485" y="1558883"/>
            <a:ext cx="5254767" cy="23657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94" y="1561108"/>
            <a:ext cx="5156777" cy="23635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94" y="4188109"/>
            <a:ext cx="4900627" cy="240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71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</a:t>
            </a:r>
            <a:r>
              <a:rPr lang="hu-HU" dirty="0" smtClean="0"/>
              <a:t>rculat példák</a:t>
            </a:r>
            <a:endParaRPr lang="hu-H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98743"/>
          </a:xfrm>
        </p:spPr>
        <p:txBody>
          <a:bodyPr>
            <a:normAutofit fontScale="32500" lnSpcReduction="20000"/>
          </a:bodyPr>
          <a:lstStyle/>
          <a:p>
            <a:r>
              <a:rPr lang="hu-HU" sz="4900" dirty="0" smtClean="0"/>
              <a:t>-Egyszerű, letisztult, jól átlátható</a:t>
            </a:r>
            <a:r>
              <a:rPr lang="en-US" sz="4900" dirty="0" smtClean="0"/>
              <a:t>:</a:t>
            </a:r>
            <a:endParaRPr lang="hu-HU" sz="4900" dirty="0" smtClean="0"/>
          </a:p>
          <a:p>
            <a:r>
              <a:rPr lang="hu-HU" dirty="0" smtClean="0">
                <a:hlinkClick r:id="rId2"/>
              </a:rPr>
              <a:t>https://www.fallingwaterslandscape.com/</a:t>
            </a:r>
            <a:endParaRPr lang="hu-HU" dirty="0" smtClean="0"/>
          </a:p>
          <a:p>
            <a:r>
              <a:rPr lang="hu-HU" dirty="0" smtClean="0">
                <a:hlinkClick r:id="rId3"/>
              </a:rPr>
              <a:t>https://www.strokeofnaturedesign.com/</a:t>
            </a:r>
            <a:endParaRPr lang="hu-HU" dirty="0" smtClean="0"/>
          </a:p>
          <a:p>
            <a:r>
              <a:rPr lang="hu-HU" dirty="0" smtClean="0">
                <a:hlinkClick r:id="rId4"/>
              </a:rPr>
              <a:t>https://www.edenaustin.com/</a:t>
            </a:r>
            <a:endParaRPr lang="hu-HU" dirty="0" smtClean="0"/>
          </a:p>
          <a:p>
            <a:r>
              <a:rPr lang="hu-HU" dirty="0" smtClean="0">
                <a:hlinkClick r:id="rId5"/>
              </a:rPr>
              <a:t>https://seedstudio.design/</a:t>
            </a:r>
            <a:r>
              <a:rPr lang="hu-HU" dirty="0" smtClean="0"/>
              <a:t> </a:t>
            </a:r>
          </a:p>
          <a:p>
            <a:r>
              <a:rPr lang="hu-HU" dirty="0" smtClean="0">
                <a:hlinkClick r:id="rId6"/>
              </a:rPr>
              <a:t>http://sarahscapedesign.com/</a:t>
            </a:r>
            <a:r>
              <a:rPr lang="hu-HU" dirty="0" smtClean="0"/>
              <a:t> </a:t>
            </a:r>
          </a:p>
          <a:p>
            <a:endParaRPr lang="hu-HU" dirty="0" smtClean="0"/>
          </a:p>
          <a:p>
            <a:r>
              <a:rPr lang="hu-HU" sz="4800" dirty="0" smtClean="0"/>
              <a:t>-Fehér háttér:</a:t>
            </a:r>
            <a:endParaRPr lang="hu-HU" dirty="0" smtClean="0">
              <a:hlinkClick r:id="rId7"/>
            </a:endParaRPr>
          </a:p>
          <a:p>
            <a:r>
              <a:rPr lang="hu-HU" dirty="0" smtClean="0">
                <a:hlinkClick r:id="rId7"/>
              </a:rPr>
              <a:t>https://www.douglaslandscapedesign.com/</a:t>
            </a:r>
            <a:endParaRPr lang="hu-HU" dirty="0" smtClean="0"/>
          </a:p>
          <a:p>
            <a:r>
              <a:rPr lang="hu-HU" dirty="0" smtClean="0">
                <a:hlinkClick r:id="rId8"/>
              </a:rPr>
              <a:t>https://www.isabelmoritzdesigns.com/</a:t>
            </a:r>
            <a:endParaRPr lang="en-US" dirty="0" smtClean="0"/>
          </a:p>
          <a:p>
            <a:r>
              <a:rPr lang="hu-HU" dirty="0" smtClean="0">
                <a:hlinkClick r:id="rId9"/>
              </a:rPr>
              <a:t>http://goffingardens.com/</a:t>
            </a:r>
            <a:endParaRPr lang="en-US" dirty="0" smtClean="0">
              <a:hlinkClick r:id="rId10"/>
            </a:endParaRPr>
          </a:p>
          <a:p>
            <a:r>
              <a:rPr lang="hu-HU" dirty="0" smtClean="0">
                <a:hlinkClick r:id="rId10"/>
              </a:rPr>
              <a:t>https://www.prideaux-design.com/</a:t>
            </a:r>
            <a:endParaRPr lang="hu-HU" dirty="0" smtClean="0"/>
          </a:p>
          <a:p>
            <a:endParaRPr lang="hu-HU" dirty="0" smtClean="0"/>
          </a:p>
          <a:p>
            <a:r>
              <a:rPr lang="hu-HU" dirty="0" smtClean="0">
                <a:hlinkClick r:id="rId11"/>
              </a:rPr>
              <a:t>https://www.ianmooredesign.com/</a:t>
            </a:r>
            <a:endParaRPr lang="hu-HU" dirty="0" smtClean="0">
              <a:hlinkClick r:id="rId12"/>
            </a:endParaRPr>
          </a:p>
          <a:p>
            <a:r>
              <a:rPr lang="hu-HU" dirty="0" smtClean="0">
                <a:hlinkClick r:id="rId12"/>
              </a:rPr>
              <a:t>https://amberfreda.com/</a:t>
            </a:r>
            <a:r>
              <a:rPr lang="hu-HU" dirty="0" smtClean="0"/>
              <a:t> </a:t>
            </a:r>
            <a:r>
              <a:rPr lang="en-US" dirty="0" smtClean="0"/>
              <a:t> </a:t>
            </a:r>
          </a:p>
          <a:p>
            <a:r>
              <a:rPr lang="hu-HU" dirty="0" smtClean="0">
                <a:hlinkClick r:id="rId13"/>
              </a:rPr>
              <a:t>https://www.bonicklandscaping.com/</a:t>
            </a:r>
            <a:endParaRPr lang="hu-HU" dirty="0" smtClean="0"/>
          </a:p>
          <a:p>
            <a:r>
              <a:rPr lang="hu-HU" dirty="0" smtClean="0">
                <a:hlinkClick r:id="rId14"/>
              </a:rPr>
              <a:t>https://www.digyourgarden.com/</a:t>
            </a:r>
            <a:endParaRPr lang="en-US" dirty="0" smtClean="0"/>
          </a:p>
          <a:p>
            <a:r>
              <a:rPr lang="hu-HU" dirty="0" smtClean="0"/>
              <a:t> </a:t>
            </a:r>
            <a:r>
              <a:rPr lang="hu-HU" dirty="0" smtClean="0">
                <a:hlinkClick r:id="rId15"/>
              </a:rPr>
              <a:t>https://www.ddladesign.com/</a:t>
            </a:r>
            <a:r>
              <a:rPr lang="hu-HU" dirty="0" smtClean="0"/>
              <a:t> </a:t>
            </a:r>
            <a:endParaRPr lang="en-US" dirty="0" smtClean="0"/>
          </a:p>
          <a:p>
            <a:r>
              <a:rPr lang="hu-HU" dirty="0" smtClean="0">
                <a:hlinkClick r:id="rId16"/>
              </a:rPr>
              <a:t>https://www.haroldleidner.com/</a:t>
            </a:r>
            <a:r>
              <a:rPr lang="hu-HU" dirty="0" smtClean="0"/>
              <a:t> </a:t>
            </a:r>
          </a:p>
          <a:p>
            <a:r>
              <a:rPr lang="hu-HU" dirty="0" smtClean="0">
                <a:hlinkClick r:id="rId17"/>
              </a:rPr>
              <a:t>http://www.shadesofgreenla.com/</a:t>
            </a:r>
            <a:r>
              <a:rPr lang="hu-HU" dirty="0" smtClean="0"/>
              <a:t>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51072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 smtClean="0"/>
              <a:t>Nyitó oldal 							hu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endParaRPr lang="hu-H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hu-HU" dirty="0" smtClean="0"/>
              <a:t>Bal sarokban logora kattintva dobjon vissza a nyitóoldalra</a:t>
            </a:r>
          </a:p>
          <a:p>
            <a:r>
              <a:rPr lang="hu-HU" dirty="0" smtClean="0"/>
              <a:t>Referencia képek váltakozva (pl. </a:t>
            </a:r>
            <a:r>
              <a:rPr lang="hu-HU" dirty="0" smtClean="0">
                <a:hlinkClick r:id="rId2"/>
              </a:rPr>
              <a:t>https://www.fallingwaterslandscape.com/</a:t>
            </a:r>
            <a:r>
              <a:rPr lang="hu-HU" dirty="0" smtClean="0"/>
              <a:t>)</a:t>
            </a:r>
            <a:endParaRPr lang="hu-HU" dirty="0" smtClean="0"/>
          </a:p>
          <a:p>
            <a:r>
              <a:rPr lang="hu-HU" dirty="0" smtClean="0"/>
              <a:t>Fejléc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1.</a:t>
            </a:r>
            <a:r>
              <a:rPr lang="hu-HU" dirty="0" smtClean="0"/>
              <a:t>Szolgáltatások</a:t>
            </a:r>
          </a:p>
          <a:p>
            <a:pPr marL="0" indent="0">
              <a:buNone/>
            </a:pPr>
            <a:r>
              <a:rPr lang="hu-HU" dirty="0" smtClean="0"/>
              <a:t>2.Portfólió (referenciák): előtte-utána képek, látványtervek</a:t>
            </a:r>
          </a:p>
          <a:p>
            <a:pPr marL="0" indent="0">
              <a:buNone/>
            </a:pPr>
            <a:r>
              <a:rPr lang="hu-HU" dirty="0" smtClean="0"/>
              <a:t>3.Rólunk </a:t>
            </a:r>
          </a:p>
          <a:p>
            <a:pPr marL="0" indent="0">
              <a:buNone/>
            </a:pPr>
            <a:r>
              <a:rPr lang="hu-HU" dirty="0" smtClean="0"/>
              <a:t>4.Kapcsolat</a:t>
            </a:r>
          </a:p>
          <a:p>
            <a:pPr marL="0" indent="0">
              <a:buNone/>
            </a:pPr>
            <a:r>
              <a:rPr lang="en-US" dirty="0" err="1" smtClean="0"/>
              <a:t>Oldal</a:t>
            </a:r>
            <a:r>
              <a:rPr lang="en-US" dirty="0" smtClean="0"/>
              <a:t> </a:t>
            </a:r>
            <a:r>
              <a:rPr lang="en-US" dirty="0" err="1" smtClean="0"/>
              <a:t>alj</a:t>
            </a:r>
            <a:r>
              <a:rPr lang="hu-HU" dirty="0" smtClean="0"/>
              <a:t>án: elérhetőség- cím, tel. stb+ Facebook, instagram</a:t>
            </a:r>
          </a:p>
          <a:p>
            <a:pPr marL="0" indent="0">
              <a:buNone/>
            </a:pPr>
            <a:r>
              <a:rPr lang="hu-HU" dirty="0" smtClean="0"/>
              <a:t>(esetleg blog)</a:t>
            </a:r>
          </a:p>
          <a:p>
            <a:pPr marL="0"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90551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		Szolgáltatások a nyitó oldalon</a:t>
            </a:r>
            <a:endParaRPr lang="hu-H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903" y="2061129"/>
            <a:ext cx="10515600" cy="3946234"/>
          </a:xfrm>
        </p:spPr>
      </p:pic>
    </p:spTree>
    <p:extLst>
      <p:ext uri="{BB962C8B-B14F-4D97-AF65-F5344CB8AC3E}">
        <p14:creationId xmlns:p14="http://schemas.microsoft.com/office/powerpoint/2010/main" val="208209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		Szolgáltatások Ikonokkal jelölve</a:t>
            </a:r>
            <a:br>
              <a:rPr lang="hu-HU" dirty="0" smtClean="0"/>
            </a:br>
            <a:r>
              <a:rPr lang="hu-HU" dirty="0"/>
              <a:t>	</a:t>
            </a:r>
            <a:r>
              <a:rPr lang="hu-HU" dirty="0" smtClean="0"/>
              <a:t>	        </a:t>
            </a:r>
            <a:r>
              <a:rPr lang="hu-HU" sz="3200" dirty="0" smtClean="0"/>
              <a:t>ikonokra kattintva bővebb infó </a:t>
            </a:r>
            <a:endParaRPr lang="hu-HU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224" y="1828801"/>
            <a:ext cx="8716969" cy="421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108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612" y="705279"/>
            <a:ext cx="9046775" cy="5250678"/>
          </a:xfrm>
        </p:spPr>
      </p:pic>
    </p:spTree>
    <p:extLst>
      <p:ext uri="{BB962C8B-B14F-4D97-AF65-F5344CB8AC3E}">
        <p14:creationId xmlns:p14="http://schemas.microsoft.com/office/powerpoint/2010/main" val="3570857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583" y="12944"/>
            <a:ext cx="9144000" cy="2387600"/>
          </a:xfrm>
        </p:spPr>
        <p:txBody>
          <a:bodyPr>
            <a:normAutofit/>
          </a:bodyPr>
          <a:lstStyle/>
          <a:p>
            <a:r>
              <a:rPr lang="hu-HU" sz="3100" dirty="0" smtClean="0"/>
              <a:t>Nyitó oldalon</a:t>
            </a:r>
            <a:br>
              <a:rPr lang="hu-HU" sz="3100" dirty="0" smtClean="0"/>
            </a:br>
            <a:r>
              <a:rPr lang="hu-HU" sz="3100" dirty="0" smtClean="0"/>
              <a:t>Referencia képek:  stílus és-</a:t>
            </a:r>
            <a:r>
              <a:rPr lang="en-US" sz="3100" dirty="0" smtClean="0"/>
              <a:t>/</a:t>
            </a:r>
            <a:r>
              <a:rPr lang="en-US" sz="3100" dirty="0" err="1" smtClean="0"/>
              <a:t>vagy</a:t>
            </a:r>
            <a:r>
              <a:rPr lang="en-US" sz="3100" dirty="0" smtClean="0"/>
              <a:t> </a:t>
            </a:r>
            <a:r>
              <a:rPr lang="en-US" sz="3100" dirty="0" err="1" smtClean="0"/>
              <a:t>hely</a:t>
            </a:r>
            <a:r>
              <a:rPr lang="hu-HU" sz="3100" dirty="0" smtClean="0"/>
              <a:t> kategóriákra osztva</a:t>
            </a:r>
            <a:r>
              <a:rPr lang="en-US" sz="3100" dirty="0" smtClean="0"/>
              <a:t> (</a:t>
            </a:r>
            <a:r>
              <a:rPr lang="en-US" sz="3100" dirty="0" err="1" smtClean="0"/>
              <a:t>olvass</a:t>
            </a:r>
            <a:r>
              <a:rPr lang="en-US" sz="3100" dirty="0" smtClean="0"/>
              <a:t> tov</a:t>
            </a:r>
            <a:r>
              <a:rPr lang="hu-HU" sz="3100" dirty="0" smtClean="0"/>
              <a:t>ább füllel- rá kattintva bővebb infóval)</a:t>
            </a:r>
            <a:r>
              <a:rPr lang="hu-HU" dirty="0" smtClean="0"/>
              <a:t/>
            </a:r>
            <a:br>
              <a:rPr lang="hu-HU" dirty="0" smtClean="0"/>
            </a:br>
            <a:endParaRPr lang="hu-HU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-878011" y="6661610"/>
            <a:ext cx="7924800" cy="266202"/>
          </a:xfrm>
        </p:spPr>
        <p:txBody>
          <a:bodyPr>
            <a:normAutofit/>
          </a:bodyPr>
          <a:lstStyle/>
          <a:p>
            <a:r>
              <a:rPr lang="hu-HU" sz="1000" dirty="0" smtClean="0">
                <a:hlinkClick r:id="rId2"/>
              </a:rPr>
              <a:t>https://www.strokeofnaturedesign.com/</a:t>
            </a:r>
            <a:endParaRPr lang="hu-HU" sz="1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53" y="1497835"/>
            <a:ext cx="5638800" cy="316547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47680"/>
            <a:ext cx="4900305" cy="24086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9" y="4113971"/>
            <a:ext cx="4893276" cy="24075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95" y="4383225"/>
            <a:ext cx="5232388" cy="2278385"/>
          </a:xfrm>
          <a:prstGeom prst="rect">
            <a:avLst/>
          </a:prstGeom>
        </p:spPr>
      </p:pic>
      <p:sp>
        <p:nvSpPr>
          <p:cNvPr id="10" name="Subtitle 8"/>
          <p:cNvSpPr txBox="1">
            <a:spLocks/>
          </p:cNvSpPr>
          <p:nvPr/>
        </p:nvSpPr>
        <p:spPr>
          <a:xfrm>
            <a:off x="4419600" y="6661610"/>
            <a:ext cx="7924800" cy="266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1000" smtClean="0">
                <a:hlinkClick r:id="rId7"/>
              </a:rPr>
              <a:t>https://amberfreda.com/</a:t>
            </a:r>
            <a:r>
              <a:rPr lang="hu-HU" sz="1000" smtClean="0"/>
              <a:t> </a:t>
            </a:r>
            <a:r>
              <a:rPr lang="en-US" sz="1000" smtClean="0"/>
              <a:t> </a:t>
            </a:r>
          </a:p>
          <a:p>
            <a:endParaRPr lang="hu-HU" sz="1000" dirty="0"/>
          </a:p>
        </p:txBody>
      </p:sp>
    </p:spTree>
    <p:extLst>
      <p:ext uri="{BB962C8B-B14F-4D97-AF65-F5344CB8AC3E}">
        <p14:creationId xmlns:p14="http://schemas.microsoft.com/office/powerpoint/2010/main" val="2888600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5746459"/>
            <a:ext cx="9737337" cy="1227458"/>
          </a:xfrm>
        </p:spPr>
        <p:txBody>
          <a:bodyPr>
            <a:normAutofit/>
          </a:bodyPr>
          <a:lstStyle/>
          <a:p>
            <a:r>
              <a:rPr lang="hu-HU" sz="1600" dirty="0" smtClean="0"/>
              <a:t>			</a:t>
            </a:r>
            <a:r>
              <a:rPr lang="hu-HU" sz="1600" dirty="0" smtClean="0">
                <a:hlinkClick r:id="rId2"/>
              </a:rPr>
              <a:t>http://sarahscapedesign.com/before-and-after/</a:t>
            </a:r>
            <a:endParaRPr lang="hu-HU" sz="16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318" y="1512568"/>
            <a:ext cx="5868988" cy="4351337"/>
          </a:xfr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1143000" y="6699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hu-HU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smtClean="0"/>
              <a:t>			Before</a:t>
            </a:r>
            <a:r>
              <a:rPr lang="en-US" dirty="0" smtClean="0"/>
              <a:t>-</a:t>
            </a:r>
            <a:r>
              <a:rPr lang="hu-HU" dirty="0" smtClean="0"/>
              <a:t>after képek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88023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		</a:t>
            </a:r>
            <a:endParaRPr lang="hu-HU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262448" y="255227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hu-HU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62448" y="511729"/>
            <a:ext cx="10396152" cy="1483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smtClean="0"/>
              <a:t>			</a:t>
            </a:r>
            <a:r>
              <a:rPr lang="en-US" dirty="0" smtClean="0"/>
              <a:t>R</a:t>
            </a:r>
            <a:r>
              <a:rPr lang="hu-HU" dirty="0" smtClean="0"/>
              <a:t>ólunk/Cégünkről</a:t>
            </a:r>
          </a:p>
          <a:p>
            <a:r>
              <a:rPr lang="hu-HU" dirty="0" smtClean="0"/>
              <a:t>			  + munkatársink</a:t>
            </a:r>
            <a:endParaRPr lang="hu-H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8" y="1995488"/>
            <a:ext cx="5787467" cy="4317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213" y="2146943"/>
            <a:ext cx="6973787" cy="346178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293453" y="5614461"/>
            <a:ext cx="9613084" cy="1211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smtClean="0"/>
              <a:t>	</a:t>
            </a:r>
            <a:endParaRPr lang="hu-HU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6065526"/>
            <a:ext cx="2939038" cy="741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smtClean="0"/>
              <a:t>		</a:t>
            </a:r>
            <a:r>
              <a:rPr lang="hu-HU" sz="1800" dirty="0" smtClean="0">
                <a:hlinkClick r:id="rId4"/>
              </a:rPr>
              <a:t>http://www.s73.hu/studio</a:t>
            </a:r>
            <a:endParaRPr lang="hu-HU" sz="18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60957" y="6312900"/>
            <a:ext cx="5800034" cy="4430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smtClean="0"/>
              <a:t>	</a:t>
            </a:r>
            <a:r>
              <a:rPr lang="hu-HU" sz="1600" dirty="0" smtClean="0">
                <a:hlinkClick r:id="rId5"/>
              </a:rPr>
              <a:t>https://www.strokeofnaturedesign.com/about</a:t>
            </a:r>
            <a:endParaRPr lang="hu-HU" sz="1600" dirty="0"/>
          </a:p>
        </p:txBody>
      </p:sp>
    </p:spTree>
    <p:extLst>
      <p:ext uri="{BB962C8B-B14F-4D97-AF65-F5344CB8AC3E}">
        <p14:creationId xmlns:p14="http://schemas.microsoft.com/office/powerpoint/2010/main" val="3988186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				   Kapcsolat</a:t>
            </a:r>
            <a:endParaRPr lang="hu-H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324" y="1431980"/>
            <a:ext cx="10223157" cy="5007928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691978" y="6285470"/>
            <a:ext cx="10515600" cy="510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smtClean="0"/>
              <a:t>	</a:t>
            </a:r>
            <a:r>
              <a:rPr lang="hu-HU" sz="1600" dirty="0" smtClean="0"/>
              <a:t>			</a:t>
            </a:r>
            <a:r>
              <a:rPr lang="hu-HU" sz="1600" dirty="0" smtClean="0">
                <a:hlinkClick r:id="rId3"/>
              </a:rPr>
              <a:t>https://www.strokeofnaturedesign.com/book-your-stay</a:t>
            </a:r>
            <a:endParaRPr lang="hu-HU" sz="1600" dirty="0"/>
          </a:p>
        </p:txBody>
      </p:sp>
    </p:spTree>
    <p:extLst>
      <p:ext uri="{BB962C8B-B14F-4D97-AF65-F5344CB8AC3E}">
        <p14:creationId xmlns:p14="http://schemas.microsoft.com/office/powerpoint/2010/main" val="2516731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146</Words>
  <Application>Microsoft Office PowerPoint</Application>
  <PresentationFormat>Widescreen</PresentationFormat>
  <Paragraphs>48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Fókusz-kert kft. Weboldal design</vt:lpstr>
      <vt:lpstr>Nyitó oldal        hu/en</vt:lpstr>
      <vt:lpstr>  Szolgáltatások a nyitó oldalon</vt:lpstr>
      <vt:lpstr>  Szolgáltatások Ikonokkal jelölve           ikonokra kattintva bővebb infó </vt:lpstr>
      <vt:lpstr>PowerPoint Presentation</vt:lpstr>
      <vt:lpstr>Nyitó oldalon Referencia képek:  stílus és-/vagy hely kategóriákra osztva (olvass tovább füllel- rá kattintva bővebb infóval) </vt:lpstr>
      <vt:lpstr>   http://sarahscapedesign.com/before-and-after/</vt:lpstr>
      <vt:lpstr>  </vt:lpstr>
      <vt:lpstr>       Kapcsolat</vt:lpstr>
      <vt:lpstr>      Színkonbinációk</vt:lpstr>
      <vt:lpstr>Arculat példák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Fókusz-kert kft. weboldal</dc:title>
  <dc:creator>User</dc:creator>
  <cp:lastModifiedBy>User</cp:lastModifiedBy>
  <cp:revision>24</cp:revision>
  <dcterms:created xsi:type="dcterms:W3CDTF">2020-04-01T08:47:15Z</dcterms:created>
  <dcterms:modified xsi:type="dcterms:W3CDTF">2020-04-01T13:34:33Z</dcterms:modified>
</cp:coreProperties>
</file>

<file path=docProps/thumbnail.jpeg>
</file>